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4" d="100"/>
          <a:sy n="134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688E-EFE7-7C46-810C-E69CA58FC557}" type="datetimeFigureOut">
              <a:rPr lang="en-US" smtClean="0"/>
              <a:t>5/11/10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6CF2-5E76-8F47-812E-B04F34CF0B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5-11 at 10.53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55" y="4032250"/>
            <a:ext cx="1652045" cy="1943100"/>
          </a:xfrm>
          <a:prstGeom prst="rect">
            <a:avLst/>
          </a:prstGeom>
        </p:spPr>
      </p:pic>
      <p:pic>
        <p:nvPicPr>
          <p:cNvPr id="6" name="Picture 5" descr="Screen shot 2010-05-11 at 11.35.0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440" y="4038600"/>
            <a:ext cx="1457681" cy="1936750"/>
          </a:xfrm>
          <a:prstGeom prst="rect">
            <a:avLst/>
          </a:prstGeom>
        </p:spPr>
      </p:pic>
      <p:pic>
        <p:nvPicPr>
          <p:cNvPr id="8" name="Picture 7" descr="Screen shot 2010-05-11 at 11.50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00" y="1409700"/>
            <a:ext cx="889000" cy="1333500"/>
          </a:xfrm>
          <a:prstGeom prst="rect">
            <a:avLst/>
          </a:prstGeom>
        </p:spPr>
      </p:pic>
      <p:pic>
        <p:nvPicPr>
          <p:cNvPr id="10" name="Picture 9" descr="Screen shot 2010-05-11 at 11.48.3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98921"/>
            <a:ext cx="914400" cy="1968079"/>
          </a:xfrm>
          <a:prstGeom prst="rect">
            <a:avLst/>
          </a:prstGeom>
        </p:spPr>
      </p:pic>
      <p:pic>
        <p:nvPicPr>
          <p:cNvPr id="11" name="Picture 10" descr="Screen shot 2010-05-11 at 11.57.26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654" y="539803"/>
            <a:ext cx="2757467" cy="2203397"/>
          </a:xfrm>
          <a:prstGeom prst="rect">
            <a:avLst/>
          </a:prstGeom>
        </p:spPr>
      </p:pic>
      <p:pic>
        <p:nvPicPr>
          <p:cNvPr id="12" name="Picture 11" descr="Screen shot 2010-05-11 at 12.14.06 PM.png"/>
          <p:cNvPicPr>
            <a:picLocks noChangeAspect="1"/>
          </p:cNvPicPr>
          <p:nvPr/>
        </p:nvPicPr>
        <p:blipFill>
          <a:blip r:embed="rId7"/>
          <a:srcRect l="20095" r="20331" b="7609"/>
          <a:stretch>
            <a:fillRect/>
          </a:stretch>
        </p:blipFill>
        <p:spPr>
          <a:xfrm>
            <a:off x="3276600" y="4032250"/>
            <a:ext cx="1177517" cy="1588713"/>
          </a:xfrm>
          <a:prstGeom prst="rect">
            <a:avLst/>
          </a:prstGeom>
        </p:spPr>
      </p:pic>
      <p:pic>
        <p:nvPicPr>
          <p:cNvPr id="14" name="Picture 13" descr="Screen shot 2010-05-11 at 12.37.51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2933" y="476976"/>
            <a:ext cx="2078017" cy="2369328"/>
          </a:xfrm>
          <a:prstGeom prst="rect">
            <a:avLst/>
          </a:prstGeom>
        </p:spPr>
      </p:pic>
      <p:pic>
        <p:nvPicPr>
          <p:cNvPr id="17" name="Picture 16" descr="Screen shot 2010-05-11 at 12.46.51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846304"/>
            <a:ext cx="1790290" cy="3129046"/>
          </a:xfrm>
          <a:prstGeom prst="rect">
            <a:avLst/>
          </a:prstGeom>
        </p:spPr>
      </p:pic>
      <p:pic>
        <p:nvPicPr>
          <p:cNvPr id="5" name="Picture 4" descr="Screen shot 2010-05-11 at 10.41.00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819400" y="4038600"/>
            <a:ext cx="1905000" cy="18590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00200" y="69892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54117" y="14097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457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0700" y="3429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39902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458200" y="5666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</a:t>
            </a:r>
            <a:endParaRPr lang="en-US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-- --</dc:creator>
  <cp:lastModifiedBy>-- --</cp:lastModifiedBy>
  <cp:revision>8</cp:revision>
  <dcterms:created xsi:type="dcterms:W3CDTF">2010-05-11T15:34:27Z</dcterms:created>
  <dcterms:modified xsi:type="dcterms:W3CDTF">2010-05-11T16:53:36Z</dcterms:modified>
</cp:coreProperties>
</file>